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07" r:id="rId4"/>
    <p:sldId id="290" r:id="rId5"/>
    <p:sldId id="308" r:id="rId6"/>
    <p:sldId id="300" r:id="rId7"/>
    <p:sldId id="301" r:id="rId8"/>
    <p:sldId id="302" r:id="rId9"/>
    <p:sldId id="306" r:id="rId10"/>
    <p:sldId id="286" r:id="rId11"/>
    <p:sldId id="289" r:id="rId12"/>
    <p:sldId id="304" r:id="rId13"/>
    <p:sldId id="310" r:id="rId14"/>
    <p:sldId id="311" r:id="rId15"/>
    <p:sldId id="305" r:id="rId16"/>
    <p:sldId id="258" r:id="rId17"/>
    <p:sldId id="285" r:id="rId18"/>
    <p:sldId id="259" r:id="rId19"/>
    <p:sldId id="287" r:id="rId20"/>
    <p:sldId id="288" r:id="rId21"/>
    <p:sldId id="295" r:id="rId22"/>
    <p:sldId id="293" r:id="rId23"/>
    <p:sldId id="303" r:id="rId24"/>
    <p:sldId id="262" r:id="rId25"/>
    <p:sldId id="291" r:id="rId26"/>
    <p:sldId id="292" r:id="rId27"/>
    <p:sldId id="299" r:id="rId28"/>
    <p:sldId id="296" r:id="rId29"/>
    <p:sldId id="297" r:id="rId30"/>
    <p:sldId id="298" r:id="rId31"/>
    <p:sldId id="309" r:id="rId32"/>
    <p:sldId id="278" r:id="rId33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Slab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94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Jeweled_Sword.svg" TargetMode="External"/><Relationship Id="rId7" Type="http://schemas.openxmlformats.org/officeDocument/2006/relationships/hyperlink" Target="http://adorabless.deviantart.com/art/Level-1-blessing-potion-SOLD-OUT-26933428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orcsmustdieunchained.gamepedia.com/Mana_Potio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138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finanza/2018/02/08/cryptokitties-gattini-ethereu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dolphin-emu.org/index.php?title=File:Nintendo_Entertainment_System_Console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pixabay.com/en/arrow-top-direction-pattern-975992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just">
              <a:buNone/>
            </a:pPr>
            <a:r>
              <a:rPr lang="it-IT" sz="1800" dirty="0"/>
              <a:t>Nel progetto la </a:t>
            </a:r>
            <a:r>
              <a:rPr lang="it-IT" sz="1800" b="1" dirty="0"/>
              <a:t>VA</a:t>
            </a:r>
            <a:r>
              <a:rPr lang="it-IT" sz="1800" dirty="0"/>
              <a:t> è composta da regole </a:t>
            </a:r>
            <a:r>
              <a:rPr lang="it-IT" sz="1800" b="1" dirty="0"/>
              <a:t>ars</a:t>
            </a:r>
            <a:r>
              <a:rPr lang="it-IT" sz="1800" dirty="0"/>
              <a:t> che regolano la logica di </a:t>
            </a:r>
            <a:r>
              <a:rPr lang="it-IT" sz="1800" b="1" dirty="0"/>
              <a:t>LOGIN</a:t>
            </a:r>
            <a:r>
              <a:rPr lang="it-IT" sz="1800" dirty="0"/>
              <a:t>, </a:t>
            </a:r>
            <a:r>
              <a:rPr lang="it-IT" sz="1800" b="1" dirty="0"/>
              <a:t>COOKIE</a:t>
            </a:r>
            <a:r>
              <a:rPr lang="it-IT" sz="1800" dirty="0"/>
              <a:t>, </a:t>
            </a:r>
            <a:r>
              <a:rPr lang="it-IT" sz="1800" b="1" dirty="0"/>
              <a:t>REGISTRAZIONE E LOG</a:t>
            </a:r>
            <a:r>
              <a:rPr lang="it-IT" sz="1800" dirty="0"/>
              <a:t> e tutte le altre funzioni a cui ha accesso il client. La </a:t>
            </a:r>
            <a:r>
              <a:rPr lang="it-IT" sz="1800" b="1" dirty="0"/>
              <a:t>VA</a:t>
            </a:r>
            <a:r>
              <a:rPr lang="it-IT" sz="1800" dirty="0"/>
              <a:t>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</a:t>
            </a:r>
            <a:r>
              <a:rPr lang="it-IT" sz="1800" b="1" dirty="0"/>
              <a:t>.</a:t>
            </a:r>
            <a:r>
              <a:rPr lang="it-IT" sz="1800" b="1" dirty="0" err="1"/>
              <a:t>scm</a:t>
            </a:r>
            <a:r>
              <a:rPr lang="it-IT" sz="1800" b="1" dirty="0"/>
              <a:t> </a:t>
            </a:r>
            <a:r>
              <a:rPr lang="it-IT" sz="1800" dirty="0"/>
              <a:t>scritto in </a:t>
            </a:r>
            <a:r>
              <a:rPr lang="it-IT" sz="1800" b="1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F4EF3E7-E6BE-47EE-83F9-E1D40BADF6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8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4A2F488F-1B3E-45ED-9491-E215AACF29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0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1232356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puo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compiere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all’interno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vincolata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regole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(login, level-up,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donazione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death…)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2424958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Roboto Light" panose="020B0604020202020204" charset="0"/>
                <a:ea typeface="Roboto Light" panose="020B0604020202020204" charset="0"/>
              </a:rPr>
              <a:t>REGOLE DI VALIDAZIONE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0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3310334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Roboto Light" panose="020B0604020202020204" charset="0"/>
                <a:ea typeface="Roboto Light" panose="020B0604020202020204" charset="0"/>
              </a:rPr>
              <a:t>REGOLE DI ACCESSO</a:t>
            </a:r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2" name="Immagine 1" descr="Rule Pressure Stamp -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27" y="2510352"/>
            <a:ext cx="3130779" cy="1170781"/>
          </a:xfrm>
          <a:prstGeom prst="rect">
            <a:avLst/>
          </a:prstGeom>
        </p:spPr>
      </p:pic>
      <p:sp>
        <p:nvSpPr>
          <p:cNvPr id="7" name="Google Shape;83;p15">
            <a:extLst>
              <a:ext uri="{FF2B5EF4-FFF2-40B4-BE49-F238E27FC236}">
                <a16:creationId xmlns:a16="http://schemas.microsoft.com/office/drawing/2014/main" id="{2E6801A7-C82A-41AD-9855-18CC3BE1C5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3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F9AF3C-58B9-4405-8A20-FD158C8C7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66C9DB0-A9A3-4E64-AF4A-9C5C7238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REGOLE DI VALIDAZIONE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731B9-6115-4A52-AEBD-2615F279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2000" dirty="0"/>
              <a:t>Sono le regole della </a:t>
            </a:r>
            <a:r>
              <a:rPr lang="it-IT" sz="2000" b="1" dirty="0"/>
              <a:t>VA </a:t>
            </a:r>
            <a:r>
              <a:rPr lang="it-IT" sz="2000" dirty="0"/>
              <a:t>che verificano determinate condizioni durante le operazioni del client. Nel nostro progetto esse si occupano di:</a:t>
            </a:r>
          </a:p>
          <a:p>
            <a:r>
              <a:rPr lang="it-IT" sz="2000" b="1" dirty="0"/>
              <a:t>Gestione del flusso di login</a:t>
            </a:r>
          </a:p>
          <a:p>
            <a:r>
              <a:rPr lang="it-IT" sz="2000" b="1" dirty="0"/>
              <a:t>Set del cookie di login</a:t>
            </a:r>
          </a:p>
          <a:p>
            <a:r>
              <a:rPr lang="it-IT" sz="2000" b="1" dirty="0"/>
              <a:t>Scrittura dati sul DB</a:t>
            </a:r>
          </a:p>
          <a:p>
            <a:pPr marL="76200" indent="0">
              <a:buNone/>
            </a:pPr>
            <a:endParaRPr lang="it-IT" sz="2000" b="1" dirty="0"/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19125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F9AF3C-58B9-4405-8A20-FD158C8C7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66C9DB0-A9A3-4E64-AF4A-9C5C7238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REGOLE DI ACCESSO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731B9-6115-4A52-AEBD-2615F2793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353946"/>
            <a:ext cx="7487766" cy="3311495"/>
          </a:xfrm>
        </p:spPr>
        <p:txBody>
          <a:bodyPr/>
          <a:lstStyle/>
          <a:p>
            <a:pPr marL="76200" indent="0">
              <a:buNone/>
            </a:pPr>
            <a:r>
              <a:rPr lang="it-IT" sz="2000" dirty="0"/>
              <a:t>Sono le regole della </a:t>
            </a:r>
            <a:r>
              <a:rPr lang="it-IT" sz="2000" b="1" dirty="0"/>
              <a:t>VA </a:t>
            </a:r>
            <a:r>
              <a:rPr lang="it-IT" sz="2000" dirty="0"/>
              <a:t>che sotto determinate condizioni, consentono l’accesso a determinate pagine e effettuano i </a:t>
            </a:r>
            <a:r>
              <a:rPr lang="it-IT" sz="2000" dirty="0" err="1"/>
              <a:t>redirect</a:t>
            </a:r>
            <a:r>
              <a:rPr lang="it-IT" sz="2000" dirty="0"/>
              <a:t> alle risorse richieste. Nel nostro progetto esse:</a:t>
            </a:r>
          </a:p>
          <a:p>
            <a:r>
              <a:rPr lang="it-IT" sz="2000" b="1" dirty="0"/>
              <a:t>Gestiscono il game flow del giocatore</a:t>
            </a:r>
          </a:p>
          <a:p>
            <a:r>
              <a:rPr lang="it-IT" sz="2000" b="1" dirty="0"/>
              <a:t>Gestione dei </a:t>
            </a:r>
            <a:r>
              <a:rPr lang="it-IT" sz="2000" b="1" dirty="0" err="1"/>
              <a:t>redirect</a:t>
            </a:r>
            <a:r>
              <a:rPr lang="it-IT" sz="2000" b="1" dirty="0"/>
              <a:t> di Registrazione e Login</a:t>
            </a:r>
          </a:p>
          <a:p>
            <a:r>
              <a:rPr lang="it-IT" sz="2000" b="1" dirty="0"/>
              <a:t>Verifica di tutte le richieste di risorse da parte del client (es query e transazioni sulla blockchain)</a:t>
            </a:r>
          </a:p>
          <a:p>
            <a:r>
              <a:rPr lang="it-IT" sz="2000" b="1" dirty="0"/>
              <a:t>Gestione del codice </a:t>
            </a:r>
            <a:r>
              <a:rPr lang="it-IT" sz="2000" b="1" dirty="0" err="1"/>
              <a:t>lisp</a:t>
            </a:r>
            <a:r>
              <a:rPr lang="it-IT" sz="2000" b="1" dirty="0"/>
              <a:t> tramite MANAGE</a:t>
            </a:r>
          </a:p>
          <a:p>
            <a:pPr marL="7620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541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 DELLE 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1232356"/>
            <a:ext cx="7433400" cy="13398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Tramite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validation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access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, due o più sistemi che erogano servizi possono cooperare tra loro e con altri sistemi di servizio senza necessità di modificare i software(servizi) preesistenti.</a:t>
            </a:r>
          </a:p>
        </p:txBody>
      </p:sp>
      <p:sp>
        <p:nvSpPr>
          <p:cNvPr id="35" name="CustomShape 1"/>
          <p:cNvSpPr/>
          <p:nvPr/>
        </p:nvSpPr>
        <p:spPr>
          <a:xfrm>
            <a:off x="3977268" y="2364058"/>
            <a:ext cx="3294372" cy="1595581"/>
          </a:xfrm>
          <a:prstGeom prst="ellipse">
            <a:avLst/>
          </a:prstGeom>
          <a:solidFill>
            <a:srgbClr val="E8F2A1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180404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Br1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4469448" y="2552776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WS-1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38" name="Line 4"/>
          <p:cNvSpPr/>
          <p:nvPr/>
        </p:nvSpPr>
        <p:spPr>
          <a:xfrm flipH="1" flipV="1">
            <a:off x="4880429" y="2821394"/>
            <a:ext cx="693589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5"/>
          <p:cNvSpPr/>
          <p:nvPr/>
        </p:nvSpPr>
        <p:spPr>
          <a:xfrm flipV="1">
            <a:off x="2176963" y="3703916"/>
            <a:ext cx="2266623" cy="79667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6"/>
          <p:cNvSpPr/>
          <p:nvPr/>
        </p:nvSpPr>
        <p:spPr>
          <a:xfrm>
            <a:off x="5586798" y="3172092"/>
            <a:ext cx="1245181" cy="70995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1" name="CustomShape 7"/>
          <p:cNvSpPr/>
          <p:nvPr/>
        </p:nvSpPr>
        <p:spPr>
          <a:xfrm>
            <a:off x="4696420" y="3222476"/>
            <a:ext cx="937119" cy="67180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Access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2" name="CustomShape 8"/>
          <p:cNvSpPr/>
          <p:nvPr/>
        </p:nvSpPr>
        <p:spPr>
          <a:xfrm>
            <a:off x="2753168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Br2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3" name="CustomShape 9"/>
          <p:cNvSpPr/>
          <p:nvPr/>
        </p:nvSpPr>
        <p:spPr>
          <a:xfrm>
            <a:off x="367199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Br3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4" name="CustomShape 10"/>
          <p:cNvSpPr/>
          <p:nvPr/>
        </p:nvSpPr>
        <p:spPr>
          <a:xfrm>
            <a:off x="4469447" y="4500589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BrN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5" name="CustomShape 11"/>
          <p:cNvSpPr/>
          <p:nvPr/>
        </p:nvSpPr>
        <p:spPr>
          <a:xfrm>
            <a:off x="6252932" y="2589922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6" name="CustomShape 12"/>
          <p:cNvSpPr/>
          <p:nvPr/>
        </p:nvSpPr>
        <p:spPr>
          <a:xfrm>
            <a:off x="5361470" y="2462365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WS-2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7" name="Line 13"/>
          <p:cNvSpPr/>
          <p:nvPr/>
        </p:nvSpPr>
        <p:spPr>
          <a:xfrm flipV="1">
            <a:off x="3203828" y="3927468"/>
            <a:ext cx="1612672" cy="573120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14"/>
          <p:cNvSpPr/>
          <p:nvPr/>
        </p:nvSpPr>
        <p:spPr>
          <a:xfrm flipH="1">
            <a:off x="4045205" y="3992822"/>
            <a:ext cx="1084355" cy="464925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Line 15"/>
          <p:cNvSpPr/>
          <p:nvPr/>
        </p:nvSpPr>
        <p:spPr>
          <a:xfrm flipH="1">
            <a:off x="4942046" y="3927468"/>
            <a:ext cx="1028891" cy="56346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Line 16"/>
          <p:cNvSpPr/>
          <p:nvPr/>
        </p:nvSpPr>
        <p:spPr>
          <a:xfrm flipH="1" flipV="1">
            <a:off x="5485828" y="2802737"/>
            <a:ext cx="173571" cy="493224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Line 17"/>
          <p:cNvSpPr/>
          <p:nvPr/>
        </p:nvSpPr>
        <p:spPr>
          <a:xfrm flipV="1">
            <a:off x="5726298" y="2819142"/>
            <a:ext cx="624056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Google Shape;83;p15">
            <a:extLst>
              <a:ext uri="{FF2B5EF4-FFF2-40B4-BE49-F238E27FC236}">
                <a16:creationId xmlns:a16="http://schemas.microsoft.com/office/drawing/2014/main" id="{E7F9E19A-AE09-49DD-8D97-AA18F139DB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6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B57D10F5-78D7-47E9-8D76-013B317F9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Cooperativi e  Reti Sociali</a:t>
            </a:r>
          </a:p>
        </p:txBody>
      </p:sp>
    </p:spTree>
    <p:extLst>
      <p:ext uri="{BB962C8B-B14F-4D97-AF65-F5344CB8AC3E}">
        <p14:creationId xmlns:p14="http://schemas.microsoft.com/office/powerpoint/2010/main" val="2172119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183D626-B336-4ECB-85ED-684072C1A0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97D0AA9-F05F-42BD-B6AF-1498DFEB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751275"/>
            <a:ext cx="4731217" cy="909900"/>
          </a:xfrm>
        </p:spPr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1CA6AE-E7B7-4B6B-9F73-BEFBCD209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1782825"/>
            <a:ext cx="7267509" cy="2609400"/>
          </a:xfrm>
        </p:spPr>
        <p:txBody>
          <a:bodyPr/>
          <a:lstStyle/>
          <a:p>
            <a:r>
              <a:rPr lang="it-IT" dirty="0"/>
              <a:t>Implementazione Multiplayer</a:t>
            </a:r>
          </a:p>
          <a:p>
            <a:r>
              <a:rPr lang="it-IT" dirty="0"/>
              <a:t>Logica di Alleanza gioco tramite </a:t>
            </a:r>
            <a:r>
              <a:rPr lang="it-IT" b="1" dirty="0"/>
              <a:t>Channel privati</a:t>
            </a:r>
          </a:p>
          <a:p>
            <a:r>
              <a:rPr lang="it-IT" dirty="0"/>
              <a:t>Aggiunta di nuovi oggetti di gioco</a:t>
            </a:r>
          </a:p>
          <a:p>
            <a:r>
              <a:rPr lang="it-IT" dirty="0"/>
              <a:t>Creazione di nuovi livelli e features</a:t>
            </a:r>
          </a:p>
        </p:txBody>
      </p:sp>
    </p:spTree>
    <p:extLst>
      <p:ext uri="{BB962C8B-B14F-4D97-AF65-F5344CB8AC3E}">
        <p14:creationId xmlns:p14="http://schemas.microsoft.com/office/powerpoint/2010/main" val="221269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nostro progetto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5954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41F2FC-CD5F-4A20-AE47-469188F94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7A5E494-A2C3-4974-BEFE-23ED48F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STATE E TRANSACTION LOG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B20BCA6-51F6-4760-80ED-9C7A88FC4CFF}"/>
              </a:ext>
            </a:extLst>
          </p:cNvPr>
          <p:cNvSpPr/>
          <p:nvPr/>
        </p:nvSpPr>
        <p:spPr>
          <a:xfrm>
            <a:off x="855300" y="1541798"/>
            <a:ext cx="7433400" cy="687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FABRIC API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37ECFA-A881-4D2B-AAA2-9DC2D9055DE8}"/>
              </a:ext>
            </a:extLst>
          </p:cNvPr>
          <p:cNvSpPr txBox="1"/>
          <p:nvPr/>
        </p:nvSpPr>
        <p:spPr>
          <a:xfrm>
            <a:off x="855300" y="3229940"/>
            <a:ext cx="28066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Light" panose="020B0604020202020204" charset="0"/>
                <a:ea typeface="Roboto Light" panose="020B0604020202020204" charset="0"/>
              </a:rPr>
              <a:t>WORLD STATE</a:t>
            </a:r>
          </a:p>
          <a:p>
            <a:pPr algn="ctr"/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Stato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attuale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della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 fabric, è possible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vedere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a chi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appartengo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determinati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oggetti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consultabili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tramite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Web API.</a:t>
            </a: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0D7FE4-8082-4BE7-A5CC-139A736E7EF8}"/>
              </a:ext>
            </a:extLst>
          </p:cNvPr>
          <p:cNvSpPr txBox="1"/>
          <p:nvPr/>
        </p:nvSpPr>
        <p:spPr>
          <a:xfrm>
            <a:off x="5482092" y="3229940"/>
            <a:ext cx="28066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Light" panose="020B0604020202020204" charset="0"/>
                <a:ea typeface="Roboto Light" panose="020B0604020202020204" charset="0"/>
              </a:rPr>
              <a:t>LOG TRANSACTION</a:t>
            </a:r>
          </a:p>
          <a:p>
            <a:pPr algn="ctr"/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Lista di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tutte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le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transazioni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avvenute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nella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blockchain.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Consultabili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nell’app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it-IT" sz="1600" dirty="0"/>
          </a:p>
        </p:txBody>
      </p:sp>
      <p:sp>
        <p:nvSpPr>
          <p:cNvPr id="11" name="Freccia in su 10">
            <a:extLst>
              <a:ext uri="{FF2B5EF4-FFF2-40B4-BE49-F238E27FC236}">
                <a16:creationId xmlns:a16="http://schemas.microsoft.com/office/drawing/2014/main" id="{5B89E847-3177-40AA-98E6-0D8BD96BF353}"/>
              </a:ext>
            </a:extLst>
          </p:cNvPr>
          <p:cNvSpPr/>
          <p:nvPr/>
        </p:nvSpPr>
        <p:spPr>
          <a:xfrm>
            <a:off x="2062405" y="2344710"/>
            <a:ext cx="260304" cy="885230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5758A855-9B5B-4807-8504-7BEFDA4609D5}"/>
              </a:ext>
            </a:extLst>
          </p:cNvPr>
          <p:cNvSpPr/>
          <p:nvPr/>
        </p:nvSpPr>
        <p:spPr>
          <a:xfrm>
            <a:off x="6691141" y="2344710"/>
            <a:ext cx="260304" cy="885230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AA66D-D181-4408-B9ED-64EEAD66DC19}"/>
              </a:ext>
            </a:extLst>
          </p:cNvPr>
          <p:cNvSpPr txBox="1"/>
          <p:nvPr/>
        </p:nvSpPr>
        <p:spPr>
          <a:xfrm>
            <a:off x="2322709" y="2637235"/>
            <a:ext cx="1431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Roboto Light" panose="020B0604020202020204" charset="0"/>
                <a:ea typeface="Roboto Light" panose="020B0604020202020204" charset="0"/>
              </a:rPr>
              <a:t>/</a:t>
            </a:r>
            <a:r>
              <a:rPr lang="en-US" sz="1200" b="1" dirty="0" err="1">
                <a:latin typeface="Roboto Light" panose="020B0604020202020204" charset="0"/>
                <a:ea typeface="Roboto Light" panose="020B0604020202020204" charset="0"/>
              </a:rPr>
              <a:t>query:email</a:t>
            </a:r>
            <a:endParaRPr lang="en-US" sz="1200" b="1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EC1884D-EE72-40ED-8631-7B6AC829E45C}"/>
              </a:ext>
            </a:extLst>
          </p:cNvPr>
          <p:cNvSpPr txBox="1"/>
          <p:nvPr/>
        </p:nvSpPr>
        <p:spPr>
          <a:xfrm>
            <a:off x="7000387" y="2648826"/>
            <a:ext cx="17431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Roboto Light" panose="020B0604020202020204" charset="0"/>
                <a:ea typeface="Roboto Light" panose="020B0604020202020204" charset="0"/>
              </a:rPr>
              <a:t>/query/</a:t>
            </a:r>
            <a:r>
              <a:rPr lang="en-US" sz="1050" b="1" dirty="0" err="1">
                <a:latin typeface="Roboto Light" panose="020B0604020202020204" charset="0"/>
                <a:ea typeface="Roboto Light" panose="020B0604020202020204" charset="0"/>
              </a:rPr>
              <a:t>history:email:id</a:t>
            </a:r>
            <a:endParaRPr lang="en-US" sz="1050" b="1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3" grpId="0" animBg="1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778186" y="320914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</a:rPr>
              <a:t>GIOCHI BASATI SU BLOCKCHAIN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778881" y="1064671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è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in cui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salvataggio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decentralizzati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52E6B1E-553C-4452-B4D0-1142B6A36555}"/>
              </a:ext>
            </a:extLst>
          </p:cNvPr>
          <p:cNvSpPr txBox="1">
            <a:spLocks/>
          </p:cNvSpPr>
          <p:nvPr/>
        </p:nvSpPr>
        <p:spPr>
          <a:xfrm>
            <a:off x="778186" y="1934585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In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based,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asset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armi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generate come Non-fungible tokens (NTFs)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E5EE5696-E964-4C00-8B7B-037D085773F3}"/>
              </a:ext>
            </a:extLst>
          </p:cNvPr>
          <p:cNvSpPr txBox="1">
            <a:spLocks/>
          </p:cNvSpPr>
          <p:nvPr/>
        </p:nvSpPr>
        <p:spPr>
          <a:xfrm>
            <a:off x="778186" y="2886744"/>
            <a:ext cx="743340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abbiamo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possibilità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provare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autentici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cosi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creare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mercato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virtuale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coltello, aeroplano, volando&#10;&#10;Descrizione generata automaticamente">
            <a:extLst>
              <a:ext uri="{FF2B5EF4-FFF2-40B4-BE49-F238E27FC236}">
                <a16:creationId xmlns:a16="http://schemas.microsoft.com/office/drawing/2014/main" id="{849953C8-0F61-42A9-8CCC-1C795B72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0434" y="3959555"/>
            <a:ext cx="1571441" cy="1111058"/>
          </a:xfrm>
          <a:prstGeom prst="rect">
            <a:avLst/>
          </a:prstGeom>
        </p:spPr>
      </p:pic>
      <p:pic>
        <p:nvPicPr>
          <p:cNvPr id="6" name="Immagine 5" descr="Immagine che contiene scuro, bottiglia, sedendo, blu&#10;&#10;Descrizione generata automaticamente">
            <a:extLst>
              <a:ext uri="{FF2B5EF4-FFF2-40B4-BE49-F238E27FC236}">
                <a16:creationId xmlns:a16="http://schemas.microsoft.com/office/drawing/2014/main" id="{AF29DA8B-1BDA-4059-A147-551DF83AE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46911" y="3879577"/>
            <a:ext cx="1006299" cy="1006299"/>
          </a:xfrm>
          <a:prstGeom prst="rect">
            <a:avLst/>
          </a:prstGeom>
        </p:spPr>
      </p:pic>
      <p:pic>
        <p:nvPicPr>
          <p:cNvPr id="16" name="Immagine 15" descr="Immagine che contiene tavolo, tazza, bottiglia, sedendo&#10;&#10;Descrizione generata automaticamente">
            <a:extLst>
              <a:ext uri="{FF2B5EF4-FFF2-40B4-BE49-F238E27FC236}">
                <a16:creationId xmlns:a16="http://schemas.microsoft.com/office/drawing/2014/main" id="{34E9525F-1789-4E22-8845-62A8D290C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0625" y="3479006"/>
            <a:ext cx="1316985" cy="1532618"/>
          </a:xfrm>
          <a:prstGeom prst="rect">
            <a:avLst/>
          </a:prstGeom>
        </p:spPr>
      </p:pic>
      <p:pic>
        <p:nvPicPr>
          <p:cNvPr id="20" name="Immagine 19" descr="Immagine che contiene arma, pistola, interni, paio&#10;&#10;Descrizione generata automaticamente">
            <a:extLst>
              <a:ext uri="{FF2B5EF4-FFF2-40B4-BE49-F238E27FC236}">
                <a16:creationId xmlns:a16="http://schemas.microsoft.com/office/drawing/2014/main" id="{E186ADEB-B901-4AF9-8C48-8EC7430E6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0710" y="4079316"/>
            <a:ext cx="1351960" cy="8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CRYPTOKITTIES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2362285" y="1432667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Maggiore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dApp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successo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NFTs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oggetti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unici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non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riproducibili</a:t>
            </a:r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0AB18CA-81FE-4F67-8CA1-B66E36B08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049" y="1892341"/>
            <a:ext cx="1900236" cy="1532264"/>
          </a:xfrm>
          <a:prstGeom prst="rect">
            <a:avLst/>
          </a:prstGeom>
        </p:spPr>
      </p:pic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B28643DC-71D6-4B6E-8F9E-D21BA102FCD2}"/>
              </a:ext>
            </a:extLst>
          </p:cNvPr>
          <p:cNvSpPr txBox="1">
            <a:spLocks/>
          </p:cNvSpPr>
          <p:nvPr/>
        </p:nvSpPr>
        <p:spPr>
          <a:xfrm>
            <a:off x="2362286" y="3774004"/>
            <a:ext cx="575674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pecularietà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garantire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proprità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è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sfruttata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, e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oggi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inizia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ad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essere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per lo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immobili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rendendo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sempre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obsoleta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figura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notaio</a:t>
            </a:r>
            <a:endParaRPr lang="it-IT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45F360F9-3404-48B6-9A70-3F78DF5A1144}"/>
              </a:ext>
            </a:extLst>
          </p:cNvPr>
          <p:cNvSpPr txBox="1">
            <a:spLocks/>
          </p:cNvSpPr>
          <p:nvPr/>
        </p:nvSpPr>
        <p:spPr>
          <a:xfrm>
            <a:off x="585551" y="810915"/>
            <a:ext cx="3215160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 novembre 2017</a:t>
            </a:r>
          </a:p>
          <a:p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81ED7224-689C-4427-80CD-23871E5D8D45}"/>
              </a:ext>
            </a:extLst>
          </p:cNvPr>
          <p:cNvSpPr txBox="1">
            <a:spLocks/>
          </p:cNvSpPr>
          <p:nvPr/>
        </p:nvSpPr>
        <p:spPr>
          <a:xfrm>
            <a:off x="2362285" y="2181664"/>
            <a:ext cx="6524193" cy="953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User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posseggono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digitali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possono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scambiare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vendere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collezionare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proprio come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fossero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pezzi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d’arte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Alcuni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kitties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tra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piu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hanno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raggiunto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anche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valore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decine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migliaia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dollari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!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9834BD9B-4573-44AB-8B72-8C9CC33E6398}"/>
              </a:ext>
            </a:extLst>
          </p:cNvPr>
          <p:cNvSpPr txBox="1">
            <a:spLocks/>
          </p:cNvSpPr>
          <p:nvPr/>
        </p:nvSpPr>
        <p:spPr>
          <a:xfrm>
            <a:off x="537907" y="1080774"/>
            <a:ext cx="6524193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applicazioni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fanno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uso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NTFs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stanno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crescendo sempre di piu, ma per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quanto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riguarda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il gaming?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" name="Immagine 2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179D5269-CB90-4619-A3DF-01F3EB81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0874" y="1359134"/>
            <a:ext cx="1875220" cy="1306972"/>
          </a:xfrm>
          <a:prstGeom prst="rect">
            <a:avLst/>
          </a:prstGeom>
        </p:spPr>
      </p:pic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484B50E8-8D70-4138-9076-B8FEC39702F9}"/>
              </a:ext>
            </a:extLst>
          </p:cNvPr>
          <p:cNvSpPr txBox="1">
            <a:spLocks/>
          </p:cNvSpPr>
          <p:nvPr/>
        </p:nvSpPr>
        <p:spPr>
          <a:xfrm>
            <a:off x="537906" y="1846564"/>
            <a:ext cx="4441289" cy="15789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Le </a:t>
            </a:r>
            <a:r>
              <a:rPr lang="en-US" sz="1800" b="1" dirty="0" err="1">
                <a:latin typeface="Roboto Light" panose="020B0604020202020204" charset="0"/>
                <a:ea typeface="Roboto Light" panose="020B0604020202020204" charset="0"/>
              </a:rPr>
              <a:t>motivazioni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nostro Progetto: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1)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Industria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del gaming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sta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crescendo sempre di piu </a:t>
            </a:r>
          </a:p>
          <a:p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2) 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blockchain-base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sono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rimasti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solo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giochi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scambio</a:t>
            </a:r>
            <a:r>
              <a:rPr lang="en-US" sz="16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600" dirty="0" err="1">
                <a:latin typeface="Roboto Light" panose="020B0604020202020204" charset="0"/>
                <a:ea typeface="Roboto Light" panose="020B0604020202020204" charset="0"/>
              </a:rPr>
              <a:t>collezione</a:t>
            </a:r>
            <a:endParaRPr lang="en-US"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E04FA9B6-6CAC-4EC5-B74F-16C3B162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35666" y="2364781"/>
            <a:ext cx="250686" cy="301325"/>
          </a:xfrm>
          <a:prstGeom prst="rect">
            <a:avLst/>
          </a:prstGeom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3C52BC35-5FB8-4764-B869-1BFD5003B76E}"/>
              </a:ext>
            </a:extLst>
          </p:cNvPr>
          <p:cNvSpPr txBox="1">
            <a:spLocks/>
          </p:cNvSpPr>
          <p:nvPr/>
        </p:nvSpPr>
        <p:spPr>
          <a:xfrm>
            <a:off x="537908" y="3984224"/>
            <a:ext cx="4548444" cy="7320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Come dare ai player un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esperienza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di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migliore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utilizzare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le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ultime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tecnologie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basate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su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blockchain ? </a:t>
            </a:r>
          </a:p>
          <a:p>
            <a:endParaRPr lang="en-US" sz="1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6718555-296F-464D-846B-19BFC3BB9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9" t="4440" r="16848" b="34899"/>
          <a:stretch/>
        </p:blipFill>
        <p:spPr>
          <a:xfrm>
            <a:off x="5638127" y="3492712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4F8D2054-5A46-4FBE-9184-21E6FE34F039}"/>
              </a:ext>
            </a:extLst>
          </p:cNvPr>
          <p:cNvSpPr txBox="1">
            <a:spLocks/>
          </p:cNvSpPr>
          <p:nvPr/>
        </p:nvSpPr>
        <p:spPr>
          <a:xfrm>
            <a:off x="5214985" y="4594975"/>
            <a:ext cx="2866470" cy="4899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C000"/>
                </a:solidFill>
              </a:rPr>
              <a:t>HONEY CHAIN</a:t>
            </a:r>
          </a:p>
        </p:txBody>
      </p:sp>
    </p:spTree>
    <p:extLst>
      <p:ext uri="{BB962C8B-B14F-4D97-AF65-F5344CB8AC3E}">
        <p14:creationId xmlns:p14="http://schemas.microsoft.com/office/powerpoint/2010/main" val="33907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Distribuiti Cooperativi</a:t>
            </a:r>
          </a:p>
        </p:txBody>
      </p:sp>
    </p:spTree>
    <p:extLst>
      <p:ext uri="{BB962C8B-B14F-4D97-AF65-F5344CB8AC3E}">
        <p14:creationId xmlns:p14="http://schemas.microsoft.com/office/powerpoint/2010/main" val="4020712114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979</Words>
  <Application>Microsoft Office PowerPoint</Application>
  <PresentationFormat>Presentazione su schermo (16:9)</PresentationFormat>
  <Paragraphs>142</Paragraphs>
  <Slides>32</Slides>
  <Notes>10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Arial</vt:lpstr>
      <vt:lpstr>Calibri</vt:lpstr>
      <vt:lpstr>Roboto Light</vt:lpstr>
      <vt:lpstr>Adobe Gothic Std B</vt:lpstr>
      <vt:lpstr>Roboto Slab</vt:lpstr>
      <vt:lpstr>Roboto</vt:lpstr>
      <vt:lpstr>Wingdings</vt:lpstr>
      <vt:lpstr>Minola template</vt:lpstr>
      <vt:lpstr>HONEY CHAIN A Blockchain based Videogame Progetto SDC, SCRS Prof. M.Talamo Prof. F.Arcieri</vt:lpstr>
      <vt:lpstr>Obiettivi del Progetto</vt:lpstr>
      <vt:lpstr>Sistemi Cooperativi e  Reti Sociali</vt:lpstr>
      <vt:lpstr>BLOCKCHAIN HYPERLEDGER FABRIC</vt:lpstr>
      <vt:lpstr>WORLD STATE E TRANSACTION LOG</vt:lpstr>
      <vt:lpstr>Presentazione standard di PowerPoint</vt:lpstr>
      <vt:lpstr>Presentazione standard di PowerPoint</vt:lpstr>
      <vt:lpstr>Presentazione standard di PowerPoint</vt:lpstr>
      <vt:lpstr>Sistemi Distribuiti Cooperativi</vt:lpstr>
      <vt:lpstr>VALIDATION AUTHORITY</vt:lpstr>
      <vt:lpstr>SERVER NODEJS</vt:lpstr>
      <vt:lpstr>Presentazione standard di PowerPoint</vt:lpstr>
      <vt:lpstr>REGOLE DI VALIDAZIONE</vt:lpstr>
      <vt:lpstr>REGOLE DI ACCESSO</vt:lpstr>
      <vt:lpstr>Presentazione standard di PowerPoint</vt:lpstr>
      <vt:lpstr>1 Struttura del progetto</vt:lpstr>
      <vt:lpstr>STRUTTURA PROGETTO</vt:lpstr>
      <vt:lpstr>1.1 STRUTTURA COMPONENTI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SVILUPPI FUTURI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dc:creator>Marcello Politi</dc:creator>
  <cp:lastModifiedBy>samir salman</cp:lastModifiedBy>
  <cp:revision>34</cp:revision>
  <dcterms:modified xsi:type="dcterms:W3CDTF">2020-09-16T09:57:29Z</dcterms:modified>
</cp:coreProperties>
</file>